
<file path=[Content_Types].xml><?xml version="1.0" encoding="utf-8"?>
<Types xmlns="http://schemas.openxmlformats.org/package/2006/content-types">
  <Default Extension="jpeg" ContentType="image/jpeg"/>
  <Default Extension="jp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</p:sldIdLst>
  <p:sldSz cx="12179300" cy="9134475" type="ledg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7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7"/>
    <p:restoredTop sz="94694"/>
  </p:normalViewPr>
  <p:slideViewPr>
    <p:cSldViewPr snapToGrid="0" snapToObjects="1" showGuides="1">
      <p:cViewPr varScale="1">
        <p:scale>
          <a:sx n="155" d="100"/>
          <a:sy n="155" d="100"/>
        </p:scale>
        <p:origin x="328" y="208"/>
      </p:cViewPr>
      <p:guideLst>
        <p:guide orient="horz" pos="2877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1494925"/>
            <a:ext cx="10352405" cy="3180151"/>
          </a:xfrm>
        </p:spPr>
        <p:txBody>
          <a:bodyPr anchor="b"/>
          <a:lstStyle>
            <a:lvl1pPr algn="ctr">
              <a:defRPr sz="79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797715"/>
            <a:ext cx="9134475" cy="2205383"/>
          </a:xfrm>
        </p:spPr>
        <p:txBody>
          <a:bodyPr/>
          <a:lstStyle>
            <a:lvl1pPr marL="0" indent="0" algn="ctr">
              <a:buNone/>
              <a:defRPr sz="3197"/>
            </a:lvl1pPr>
            <a:lvl2pPr marL="608945" indent="0" algn="ctr">
              <a:buNone/>
              <a:defRPr sz="2664"/>
            </a:lvl2pPr>
            <a:lvl3pPr marL="1217889" indent="0" algn="ctr">
              <a:buNone/>
              <a:defRPr sz="2397"/>
            </a:lvl3pPr>
            <a:lvl4pPr marL="1826834" indent="0" algn="ctr">
              <a:buNone/>
              <a:defRPr sz="2131"/>
            </a:lvl4pPr>
            <a:lvl5pPr marL="2435779" indent="0" algn="ctr">
              <a:buNone/>
              <a:defRPr sz="2131"/>
            </a:lvl5pPr>
            <a:lvl6pPr marL="3044723" indent="0" algn="ctr">
              <a:buNone/>
              <a:defRPr sz="2131"/>
            </a:lvl6pPr>
            <a:lvl7pPr marL="3653668" indent="0" algn="ctr">
              <a:buNone/>
              <a:defRPr sz="2131"/>
            </a:lvl7pPr>
            <a:lvl8pPr marL="4262613" indent="0" algn="ctr">
              <a:buNone/>
              <a:defRPr sz="2131"/>
            </a:lvl8pPr>
            <a:lvl9pPr marL="4871557" indent="0" algn="ctr">
              <a:buNone/>
              <a:defRPr sz="21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3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5812" y="486326"/>
            <a:ext cx="2626162" cy="7741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328" y="486326"/>
            <a:ext cx="7726243" cy="7741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0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984" y="2277278"/>
            <a:ext cx="10504646" cy="3799687"/>
          </a:xfrm>
        </p:spPr>
        <p:txBody>
          <a:bodyPr anchor="b"/>
          <a:lstStyle>
            <a:lvl1pPr>
              <a:defRPr sz="79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984" y="6112912"/>
            <a:ext cx="10504646" cy="1998166"/>
          </a:xfrm>
        </p:spPr>
        <p:txBody>
          <a:bodyPr/>
          <a:lstStyle>
            <a:lvl1pPr marL="0" indent="0">
              <a:buNone/>
              <a:defRPr sz="3197">
                <a:solidFill>
                  <a:schemeClr val="tx1"/>
                </a:solidFill>
              </a:defRPr>
            </a:lvl1pPr>
            <a:lvl2pPr marL="608945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327" y="2431631"/>
            <a:ext cx="5176203" cy="5795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5770" y="2431631"/>
            <a:ext cx="5176203" cy="5795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486328"/>
            <a:ext cx="10504646" cy="1765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915" y="2239216"/>
            <a:ext cx="5152414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915" y="3336620"/>
            <a:ext cx="5152414" cy="4907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5771" y="2239216"/>
            <a:ext cx="5177789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5771" y="3336620"/>
            <a:ext cx="5177789" cy="4907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608965"/>
            <a:ext cx="392814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7789" y="1315197"/>
            <a:ext cx="6165771" cy="6491398"/>
          </a:xfrm>
        </p:spPr>
        <p:txBody>
          <a:bodyPr/>
          <a:lstStyle>
            <a:lvl1pPr>
              <a:defRPr sz="4262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13" y="2740343"/>
            <a:ext cx="392814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7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608965"/>
            <a:ext cx="392814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7789" y="1315197"/>
            <a:ext cx="6165771" cy="6491398"/>
          </a:xfrm>
        </p:spPr>
        <p:txBody>
          <a:bodyPr anchor="t"/>
          <a:lstStyle>
            <a:lvl1pPr marL="0" indent="0">
              <a:buNone/>
              <a:defRPr sz="4262"/>
            </a:lvl1pPr>
            <a:lvl2pPr marL="608945" indent="0">
              <a:buNone/>
              <a:defRPr sz="3729"/>
            </a:lvl2pPr>
            <a:lvl3pPr marL="1217889" indent="0">
              <a:buNone/>
              <a:defRPr sz="3197"/>
            </a:lvl3pPr>
            <a:lvl4pPr marL="1826834" indent="0">
              <a:buNone/>
              <a:defRPr sz="2664"/>
            </a:lvl4pPr>
            <a:lvl5pPr marL="2435779" indent="0">
              <a:buNone/>
              <a:defRPr sz="2664"/>
            </a:lvl5pPr>
            <a:lvl6pPr marL="3044723" indent="0">
              <a:buNone/>
              <a:defRPr sz="2664"/>
            </a:lvl6pPr>
            <a:lvl7pPr marL="3653668" indent="0">
              <a:buNone/>
              <a:defRPr sz="2664"/>
            </a:lvl7pPr>
            <a:lvl8pPr marL="4262613" indent="0">
              <a:buNone/>
              <a:defRPr sz="2664"/>
            </a:lvl8pPr>
            <a:lvl9pPr marL="4871557" indent="0">
              <a:buNone/>
              <a:defRPr sz="26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13" y="2740343"/>
            <a:ext cx="392814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327" y="486328"/>
            <a:ext cx="10504646" cy="176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327" y="2431631"/>
            <a:ext cx="10504646" cy="5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327" y="8466307"/>
            <a:ext cx="2740343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0FE46-B4ED-5041-B1F7-FF5DDCAC3EC0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4393" y="8466307"/>
            <a:ext cx="4110514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1630" y="8466307"/>
            <a:ext cx="2740343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25AB-040E-BB42-BDAA-20365DAB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1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7889" rtl="0" eaLnBrk="1" latinLnBrk="0" hangingPunct="1">
        <a:lnSpc>
          <a:spcPct val="90000"/>
        </a:lnSpc>
        <a:spcBef>
          <a:spcPct val="0"/>
        </a:spcBef>
        <a:buNone/>
        <a:defRPr sz="5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472" indent="-304472" algn="l" defTabSz="1217889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417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3B65B-57C7-7C41-ABE9-5D4BDAF9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15" y="4661783"/>
            <a:ext cx="5155825" cy="4405474"/>
          </a:xfrm>
          <a:prstGeom prst="rect">
            <a:avLst/>
          </a:prstGeom>
        </p:spPr>
      </p:pic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67193-1C36-EF48-A57E-759B3DBC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" y="711207"/>
            <a:ext cx="6966797" cy="413883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6F93F-4A7D-A14A-A789-70A3EC13D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616" y="646371"/>
            <a:ext cx="4245402" cy="3558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DF22A-B5B4-A54D-9BF2-6B87B9297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" y="4786477"/>
            <a:ext cx="6966797" cy="440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496AF-03F3-7A4E-B685-4362D752AE0D}"/>
              </a:ext>
            </a:extLst>
          </p:cNvPr>
          <p:cNvSpPr txBox="1"/>
          <p:nvPr/>
        </p:nvSpPr>
        <p:spPr>
          <a:xfrm>
            <a:off x="196342" y="387879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A. Change during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0560C-879B-7C45-9104-853C98BF2450}"/>
              </a:ext>
            </a:extLst>
          </p:cNvPr>
          <p:cNvSpPr txBox="1"/>
          <p:nvPr/>
        </p:nvSpPr>
        <p:spPr>
          <a:xfrm>
            <a:off x="7523698" y="387879"/>
            <a:ext cx="287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B. Top 5 changed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D738F-2607-6942-ABCA-33721AC719A3}"/>
              </a:ext>
            </a:extLst>
          </p:cNvPr>
          <p:cNvSpPr txBox="1"/>
          <p:nvPr/>
        </p:nvSpPr>
        <p:spPr>
          <a:xfrm>
            <a:off x="134417" y="4551198"/>
            <a:ext cx="224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C. Feature 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68A2D-2453-4143-8A6F-EC15C14A19E4}"/>
              </a:ext>
            </a:extLst>
          </p:cNvPr>
          <p:cNvSpPr txBox="1"/>
          <p:nvPr/>
        </p:nvSpPr>
        <p:spPr>
          <a:xfrm>
            <a:off x="7523698" y="4551198"/>
            <a:ext cx="284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D. Visualization of instances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CB8E9-BB4C-164F-AB21-9680617D625C}"/>
              </a:ext>
            </a:extLst>
          </p:cNvPr>
          <p:cNvSpPr txBox="1"/>
          <p:nvPr/>
        </p:nvSpPr>
        <p:spPr>
          <a:xfrm>
            <a:off x="2381058" y="-41476"/>
            <a:ext cx="7382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Social Media Activity of Companies	Yunlong Zhang	08-13-2019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CFDD0-B67C-DB41-89DC-4B53350AC5C6}"/>
              </a:ext>
            </a:extLst>
          </p:cNvPr>
          <p:cNvSpPr/>
          <p:nvPr/>
        </p:nvSpPr>
        <p:spPr>
          <a:xfrm>
            <a:off x="7591476" y="8826698"/>
            <a:ext cx="46028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yunlong-zhang</a:t>
            </a:r>
            <a:r>
              <a:rPr lang="en-US" sz="1400" dirty="0"/>
              <a:t>/</a:t>
            </a:r>
            <a:r>
              <a:rPr lang="en-US" sz="1400" dirty="0" err="1"/>
              <a:t>The_data_incubator_capstone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495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3FF29-2865-D24D-B5EA-D7532A8F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0" y="2746472"/>
            <a:ext cx="4998588" cy="3374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B6B43-589D-974E-8397-5D3EAFC0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15" y="2746472"/>
            <a:ext cx="4998588" cy="3374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D9B86-D410-5249-AC37-A37DCFFBB431}"/>
              </a:ext>
            </a:extLst>
          </p:cNvPr>
          <p:cNvSpPr txBox="1"/>
          <p:nvPr/>
        </p:nvSpPr>
        <p:spPr>
          <a:xfrm>
            <a:off x="8796625" y="2377524"/>
            <a:ext cx="541123" cy="368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98" dirty="0"/>
              <a:t>SVC</a:t>
            </a:r>
            <a:endParaRPr lang="en-US" sz="179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8EE7-E8ED-5447-A368-BC9C84BEE199}"/>
              </a:ext>
            </a:extLst>
          </p:cNvPr>
          <p:cNvSpPr txBox="1"/>
          <p:nvPr/>
        </p:nvSpPr>
        <p:spPr>
          <a:xfrm>
            <a:off x="2841554" y="2377524"/>
            <a:ext cx="578402" cy="368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98" dirty="0"/>
              <a:t>SGD</a:t>
            </a:r>
            <a:endParaRPr lang="en-US" sz="1798" dirty="0"/>
          </a:p>
        </p:txBody>
      </p:sp>
    </p:spTree>
    <p:extLst>
      <p:ext uri="{BB962C8B-B14F-4D97-AF65-F5344CB8AC3E}">
        <p14:creationId xmlns:p14="http://schemas.microsoft.com/office/powerpoint/2010/main" val="42572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40</Words>
  <Application>Microsoft Macintosh PowerPoint</Application>
  <PresentationFormat>Ledger Paper (11x17 in)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Yunlong Zhang</dc:creator>
  <cp:lastModifiedBy>Yunlong Zhang</cp:lastModifiedBy>
  <cp:revision>2</cp:revision>
  <cp:lastPrinted>2019-08-12T18:40:03Z</cp:lastPrinted>
  <dcterms:created xsi:type="dcterms:W3CDTF">2019-08-12T18:32:06Z</dcterms:created>
  <dcterms:modified xsi:type="dcterms:W3CDTF">2019-08-12T22:53:37Z</dcterms:modified>
</cp:coreProperties>
</file>